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6" r:id="rId11"/>
    <p:sldId id="265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4"/>
  </p:normalViewPr>
  <p:slideViewPr>
    <p:cSldViewPr snapToGrid="0" snapToObjects="1">
      <p:cViewPr varScale="1">
        <p:scale>
          <a:sx n="90" d="100"/>
          <a:sy n="90" d="100"/>
        </p:scale>
        <p:origin x="23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2T21:04:46.67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1 133 24575,'0'40'0,"0"6"0,0-13 0,0 10 0,0-13 0,0 8 0,0 6 0,0-5 0,0 6 0,0-8 0,0 0 0,0 0 0,0 8 0,0-6 0,0 5 0,0-7 0,0 8 0,0-6 0,0 13 0,0-13 0,0 6 0,0-1 0,0-5 0,0 14 0,0-7 0,0 8 0,0-7 0,0 5 0,0-13 0,0 14 0,0-14 0,0-1 0,0-3 0,0-4 0,0 0 0,0 5 0,5-12 0,-4 5 0,4-6 0,-5-1 0,0 1 0,5-6 0,-4-1 0,3-6 0,-4 0 0,0 0 0,0 0 0,0-4 0,0-2 0</inkml:trace>
  <inkml:trace contextRef="#ctx0" brushRef="#br0" timeOffset="1228">22 882 24575,'42'0'0,"-12"0"0,13 0 0,-4 0 0,0 0 0,5 0 0,-13 0 0,5 0 0,-6 0 0,1 0 0,-2 0 0,0 0 0,-10 0 0,9 0 0,-11 0 0,0 0 0,-1 0 0,-6 0 0,6 0 0,1 0 0,0 0 0,4 0 0,-4 0 0,6 0 0,-1 0 0,1 0 0,0 0 0,-6 0 0,-1 0 0,-6 0 0,0 0 0,0 0 0,-4 0 0,-1 0 0</inkml:trace>
  <inkml:trace contextRef="#ctx0" brushRef="#br0" timeOffset="2472">729 0 24575,'0'36'0,"0"11"0,0-7 0,0 14 0,0-14 0,0 11 0,0-18 0,0 11 0,0 1 0,0-6 0,0 6 0,0-8 0,0-6 0,0 4 0,0-4 0,0 6 0,0-12 0,0 10 0,0-10 0,0 12 0,0 0 0,0-6 0,0 12 0,0-11 0,0 13 0,0 0 0,0-6 0,0 5 0,0-7 0,0 8 0,6-6 0,-5 6 0,5-8 0,-1-7 0,-4 6 0,9-12 0,-9 5 0,9-6 0,-8-6 0,3 4 0,-5-9 0,0 4 0,4 9 0,-3-11 0,4 16 0,-5-19 0,0 11 0,0-11 0,0 11 0,0-11 0,0 5 0,0-6 0,4 0 0,-2 0 0,2 0 0,-4 0 0,0-1 0,0-3 0,0-2 0</inkml:trace>
  <inkml:trace contextRef="#ctx0" brushRef="#br0" timeOffset="4627">1393 1652 24575,'-28'4'0,"-2"3"0,12 9 0,-4-4 0,4 4 0,-3 0 0,4-4 0,-1 4 0,-3-5 0,9 0 0,-4-1 0,6 0 0,0 1 0,-1-1 0,1 0 0,-1 0 0,1 1 0,4-1 0,-3 0 0,8 0 0,-8 0 0,8 1 0,-9-6 0,9 4 0,-3-3 0,4 4 0,-5-1 0,4 1 0,-4 0 0,5 1 0,0-2 0,0 1 0,0 1 0,0-1 0,0 0 0,0 0 0,0 0 0,5 0 0,0 1 0,6-6 0,-1 4 0,0-3 0,6 5 0,1 0 0,5 0 0,1 0 0,0 0 0,-1 1 0,7-6 0,-4 4 0,4-4 0,-12 1 0,4 3 0,-4-9 0,0 4 0,5-5 0,-5 0 0,0 0 0,-1 0 0,-6 0 0,0 0 0,0 0 0,0 0 0,1 0 0,-1 0 0,0 0 0,0 0 0,1 0 0,-1 0 0,0 0 0,0 0 0,0 0 0,0 0 0,0-5 0,-5 0 0,5-6 0,-5 5 0,1-3 0,3 3 0,-3-4 0,-1 0 0,4-1 0,-3 1 0,4-1 0,-4 1 0,4-6 0,-9 4 0,8-3 0,-7-1 0,2-2 0,-4 1 0,0-4 0,0 9 0,0-4 0,0 0 0,0 4 0,0-4 0,0 6 0,0 0 0,0-1 0,0 1 0,-4 0 0,-2-1 0,-5 5 0,6-3 0,-5 8 0,9-8 0,-8 8 0,4-3 0,-5 4 0,0 0 0,1 0 0,-1 0 0,1 0 0,3 0 0,2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1:15:27.568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796 0,'-32'0,"-3"0,10 0,-11 0,-5 0,5 0,2 0,11 0,-5 0,10 0,-5 0,10 0,-8 0,11 0,-7 0,9 0,-4 0,3 0,-3 0,0 0,4 0,-10 0,10 0,-6 0,4 0,2 0,-6 0,3 0,-5 0,4 0,-4 0,3 0,-5 0,-4 0,3 0,-3 0,0 0,3 0,-3 0,4 0,5 0,1 0,4 0,0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1:15:30.381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0,'47'4,"-6"-1,-1-3,-11 0,18 0,-10 0,10 0,-5 0,-1 0,0 0,7 0,-11 0,9 0,-10 0,-1 0,-1 0,0 0,-4 0,4 0,-6 0,1 0,-1 0,0 0,1 0,-1 0,-4 0,-2 0,-5 0,0 0,0 0,1 0,-5 0,-1 0,-4 0,3 0,1 0,4 0,-4 0,0 0,0 0,-3 0,7 0,-7 0,7 0,-7 0,3 0,0 0,-4 0,7 0,-7 0,3 0,0 0,2 0,10 0,0 0,5 0,1 0,-1 0,0 0,-4 4,3-3,-13 3,7-4,-12 0,3 0,-4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2:12:29.716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0,'28'0,"-4"0,-16 0,-1 0,8 0,-6 0,5 0,-3 0,1 0,4 0,1 0,0 0,6 0,-5 0,4 0,0 0,-3 0,3 0,-5 0,-4 0,-1 0,0 0,-3 0,3 0,-1 0,-3 0,7 0,-2 0,4 0,0 0,1 0,-1 0,5 0,-8 0,7 0,-12 0,7 0,-7 0,3 0,0 0,-4 0,7 0,-6 0,2 0,0 0,-2 0,5 0,-5 0,2 0,1 0,-4 0,7 0,-6 0,2 0,0 0,-3 0,6 0,-6 0,6 0,-2 0,4 0,1 0,1 0,-1 0,5 0,-4 0,5 0,-6 0,-4 0,3 0,-3 0,0 0,-1 0,4 0,-7 0,7 0,-4 0,-3 0,3 0,-1 0,-2 0,5 0,-5 0,2 0,0 0,1 0,4 0,-3 0,3 0,2 0,-4 0,7 0,-8 0,5 0,-5 0,-1 0,-4 0,7 0,-5 0,5 0,-7 0,3 0,1 0,1 0,-2 0,-1 0,2 0,4 0,1 0,6 0,-5 0,4 0,0 0,-3 0,3 0,-5 0,-4 0,3 0,-7 0,7 0,-7 0,3 0,0 0,-4 0,8 0,-8 0,4 0,0 0,-4 0,7 0,-4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2:12:36.542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8,'26'0,"5"0,-10 0,1 0,-2 0,-4 0,-7 0,7 0,-7 0,3 0,-1 0,-2 0,5 0,-5 0,2 0,-1-4,-2 4,7-4,-7 4,3 0,1 0,-4 0,7 0,-6 0,2 0,0 0,-3 0,6 0,-6 0,6 0,-6 0,3 0,-1 0,2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2:12:39.354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0,'36'0,"-1"0,-7 0,1 0,-6 0,-1 0,1 0,-9 0,7 0,-3 0,-4 0,7 0,-8 0,5 0,4 0,-4 0,15 0,-13 0,18 0,-13 0,9 0,-5 0,-1 0,0 0,1 0,-1 0,-5 0,4 0,-8 0,3 0,-5 0,1 0,-1 0,0 0,-4 0,3 0,-7 0,7 0,-7 0,3 0,4 0,-7 0,11 0,-11 0,7 0,-7 0,7 0,-3 0,4 0,1 0,-1 0,-4 0,3 0,-3 0,0 0,3 0,-3 0,0 0,3 0,-7 0,8 0,-4 0,4 0,-4 0,3 0,-3 0,0 0,3 0,-3 0,5 0,-5 0,3 0,-3 0,0 4,3-3,-7 2,7-3,-7 0,7 0,-7 0,3 0,-1 0,-2 0,6 0,-7 0,3 0,-4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2T21:04:52.75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911 0 24575,'-31'0'0,"-7"0"0,12 0 0,-5 0 0,-4 0 0,10 5 0,-11 2 0,12 5 0,-5-1 0,6 1 0,5 4 0,2-4 0,0 4 0,4 0 0,-5 2 0,1 0 0,3-3 0,-3 2 0,5-6 0,1 5 0,-1-6 0,5 0 0,-3 1 0,8-1 0,-4 0 0,1 0 0,3 0 0,-8 0 0,8 0 0,-9 6 0,4 1 0,-6 5 0,0 7 0,0 2 0,-5 0 0,3 4 0,-3-4 0,5 0 0,0-2 0,6-6 0,-4-1 0,4-5 0,0-1 0,1-6 0,0 1 0,4-1 0,-3-4 0,4-2 0</inkml:trace>
  <inkml:trace contextRef="#ctx0" brushRef="#br0" timeOffset="3142">71 487 24575,'21'0'0,"-2"0"0,-9 0 0,0 0 0,1 0 0,-1 0 0,0 4 0,0 2 0,0 4 0,1 0 0,-1 1 0,0-1 0,0 0 0,1 0 0,-1 1 0,0-1 0,0 0 0,1 0 0,-1 0 0,0 1 0,6-1 0,-4 6 0,4-4 0,-6 4 0,1-6 0,-1 0 0,0 1 0,0-1 0,0 0 0,1-4 0,-1 3 0,0-8 0,0 4 0,1-5 0,-1 4 0,0-3 0,0 8 0,1-7 0,-1 7 0,0-4 0,0 6 0,0-1 0,1 0 0,-1 0 0,0-4 0,0 3 0,1-3 0,-1-1 0,0 4 0,-4-3 0,3 0 0,-8 3 0,3-4 0,-8 0 0,-11-5 0,-3-6 0,-4-10 0,-6-3 0,9-4 0,-11 5 0,1-5 0,5 5 0,-12-7 0,12 7 0,-6-4 0,8 9 0,-1-3 0,6 9 0,-5-3 0,10 4 0,-3 0 0,4 1 0,1 1 0,-1 3 0,1-9 0,0 9 0,0-8 0,-1 8 0,1-3 0,0 4 0,0 0 0,0-5 0,-1 4 0,1-3 0,4-1 0,-3 4 0,3-4 0,-4 1 0,0-2 0,0 0 0,4-2 0,-3 7 0,4-8 0,-5 8 0,4-8 0,-2 8 0,7-8 0,-4 4 0,5 21 0,0-11 0,5 23 0,1-18 0,4 6 0,1 1 0,0 5 0,1 1 0,0 6 0,-1-5 0,1 5 0,-1-6 0,0 0 0,1 6 0,0-5 0,-1 0 0,-5-3 0,4-4 0,-4 6 0,0-1 0,4 1 0,-9-6 0,9 4 0,-8-4 0,7 0 0,-8-1 0,4 0 0,-5-5 0,5 5 0,-4-6 0,3 1 0,-4-1 0,0 0 0,0 0 0,0-9 0,9-6 0,-7-6 0,11 1 0,-7 0 0,4 5 0,0-1 0,0-3 0,0 8 0,0-8 0,0 8 0,0-4 0,1 1 0,-1 2 0,0-7 0,0 8 0,1-8 0,-1 8 0,5-9 0,-3 9 0,4-9 0,-6 9 0,0-4 0,0 1 0,1 2 0,-1-2 0,0 0 0,-5 3 0,0-4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2T21:04:57.69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48 5 24575,'0'26'0,"0"6"0,0-8 0,0 12 0,0 2 0,0 1 0,0 22 0,0-13 0,0 15 0,0-17 0,0 7 0,0 2 0,0 1 0,0-1 0,0-3 0,0-13 0,0 14 0,0-14 0,0 13 0,-5-13 0,3 6 0,-3-8 0,5 0 0,-6 8 0,4-6 0,-4 6 0,1-15 0,4 6 0,-4-12 0,5 5 0,0-12 0,-5-1 0,4-6 0,-4 1 0,5-1 0,0-5 0,0-1 0</inkml:trace>
  <inkml:trace contextRef="#ctx0" brushRef="#br0" timeOffset="1575">119 699 24575,'15'-5'0,"11"1"0,-7 4 0,10 0 0,0 0 0,-10 0 0,15 0 0,-16 0 0,11 0 0,-6 0 0,0 0 0,-6 0 0,4 0 0,-4 0 0,0 0 0,5 0 0,-11 0 0,11 0 0,-11 0 0,5 0 0,-6 0 0,0 0 0,0 0 0,1 0 0,-1 0 0,-1 0 0,1 0 0,-1 0 0,1 0 0,1 0 0,-1 0 0,0 0 0,0 0 0,0 0 0,1 0 0,-1 0 0,0 0 0,0 0 0,-4 0 0,-1 0 0</inkml:trace>
  <inkml:trace contextRef="#ctx0" brushRef="#br0" timeOffset="3135">770 0 24575,'0'21'0,"0"3"0,0-12 0,0 8 0,0-3 0,0-1 0,0 5 0,0-9 0,0 9 0,0-4 0,0 6 0,0-1 0,0 1 0,0 0 0,0-1 0,0-5 0,0 5 0,0-5 0,0 5 0,0 1 0,0 6 0,0-5 0,0 6 0,0-1 0,0-5 0,0 12 0,0-12 0,0 5 0,0-6 0,0 6 0,0-5 0,0-1 0,0 5 0,0-15 0,0 21 0,0-15 0,0 10 0,0-6 0,0-1 0,-10 1 0,7 6 0,-7-10 0,10 8 0,0-9 0,0 4 0,-5 1 0,4-1 0,-4-4 0,5 3 0,-5-4 0,3 0 0,-3 4 0,5-9 0,0 9 0,0-4 0,0 0 0,0 5 0,0-5 0,0 5 0,0-4 0,0 3 0,0-10 0,0 11 0,0-11 0,0 5 0,0-6 0,0 0 0,0 0 0,0-1 0,-4-3 0,3 2 0,-4-7 0,5 3 0</inkml:trace>
  <inkml:trace contextRef="#ctx0" brushRef="#br0" timeOffset="5428">1211 1371 24575,'-26'0'0,"0"0"0,4 0 0,4 0 0,2 0 0,0 0 0,0 0 0,-1 5 0,2 0 0,-1 6 0,4-1 0,1 1 0,2-1 0,8 1 0,-8-6 0,7 4 0,-7-3 0,8 4 0,-4 1 0,1-1 0,3 0 0,-9 0 0,9 0 0,-8 1 0,8 4 0,-4-3 0,5 4 0,-4-6 0,2 0 0,-2 1 0,4-1 0,0 6 0,0-5 0,0 10 0,0-9 0,0 9 0,0-4 0,0 0 0,5 5 0,1-11 0,10 11 0,1-10 0,6 4 0,-6-5 0,4 0 0,-4 0 0,6 0 0,-6-5 0,4 4 0,-4-8 0,0 3 0,-1-5 0,-6 0 0,0 0 0,1 0 0,-1 0 0,0 0 0,0 0 0,0 0 0,0 0 0,-5-5 0,4-1 0,-4-4 0,1 0 0,3-1 0,-8 2 0,8 3 0,-8-3 0,4 4 0,-5-6 0,0 1 0,0 0 0,0 0 0,0 0 0,0 0 0,5 0 0,-4 1 0,3-2 0,-4 2 0,0-1 0,0 0 0,0 27 0,0-11 0,0 22 0,0-18 0,0 0 0,0 0 0,0 1 0,0 4 0,0 2 0,0 6 0,0 6 0,5-5 0,2 12 0,4-12 0,2 11 0,-2-10 0,1 4 0,0 0 0,-1-5 0,1 5 0,-1-6 0,-4 0 0,2-6 0,-3 4 0,0-9 0,4 3 0,-9-4 0,3-1 0,-4 0 0,0 0 0,5-4 0,-4 3 0,4-8 0,-5 3 0</inkml:trace>
  <inkml:trace contextRef="#ctx0" brushRef="#br0" timeOffset="6699">1585 772 24575,'59'0'0,"2"0"0,32 0-2598,5 0 2598,-28 3 0,2 3 0,-5 2 0,1 2-824,16 2 1,1 5 823,-5 9 0,-1 2 0,1-8 0,-1 1 0,0 9 0,-2 2 0,-5-5 0,0 0 0,-1 1 0,2 0 0,5 4 0,0-1 0,-5-3 0,1-2 0,4 2 0,0 0-136,-11-3 1,-2 2 135,2 3 0,-1 1 0,1 1 0,-4-1 0,-18-6 0,-1 1-282,19 7 1,-3 0 281,6 14 0,-11-14 0,-1 3 0,-16-1 0,-2 0 0,4-3 0,-2 0 970,22 35-970,-10-17 0,0 7 1837,-9-15-1837,-6 5 1416,-3-8-1416,-13-2 717,5 1-717,-5-1 139,6 0-139,0 0 0,-1 0 0,1 1 0,0-1 0,-6 0 0,5 0 0,-6-6 0,1-2 0,2-11 0,-9-2 0,4-6 0,-6 0 0,0 1 0,-4-1 0,-6-4 0,-5-2 0,-5-4 0</inkml:trace>
  <inkml:trace contextRef="#ctx0" brushRef="#br0" timeOffset="7997">5351 2308 24575,'-20'11'0,"2"2"0,7-8 0,0 11 0,5-4 0,-3 3 0,3-5 0,0 1 0,2-1 0,-6 1 0,7 5 0,-12 0 0,10 1 0,-6-2 0,1-5 0,0 0 0,-1 0 0,5 0 0,-3 1 0,3-1 0,1 0 0,0 0 0,1-4 0,-2 3 0,0-3 0,-3 4 0,3 0 0,-4 1 0,-1 4 0,0 2 0,-6 6 0,4 6 0,-3-5 0,-1 6 0,3-1 0,-7-5 0,7 5 0,-7-11 0,8 3 0,-3-9 0,5 9 0,1-9 0,-1 3 0,5-4 0,-3-1 0,8 0 0,-8-4 0,7 3 0,-7-8 0,8 8 0,-3-8 0,4 4 0</inkml:trace>
  <inkml:trace contextRef="#ctx0" brushRef="#br0" timeOffset="10008">5371 2439 24575,'5'26'0,"-4"5"0,9 0 0,-3 0 0,11 4 0,-6-10 0,6 10 0,0-4 0,-5 0 0,5 4 0,-7-10 0,7 10 0,-5-4 0,5 0 0,-7-2 0,1-7 0,-1 1 0,0 0 0,0-6 0,0 4 0,0-4 0,-4 6 0,2-6 0,-3 4 0,0-9 0,-1 3 0,0 1 0,1-4 0,0 4 0,-1-6 0,-1 0 0,-3 0 0,8 0 0,-7 0 0,2 0 0,1-4 0,-4 2 0,-5-7 0,-3 4 0,-7-5 0,4 0 0,-6 0 0,-1 0 0,-6 0 0,-6 0 0,-9 0 0,-2 0 0,-12 0 0,13-6 0,-14 5 0,14-10 0,-6 9 0,14-3 0,-4 5 0,10-5 0,-4 4 0,6-5 0,0 6 0,6 0 0,-4 0 0,9 0 0,-4 0 0,0 0 0,9-4 0,-8 3 0,9-4 0,-4 5 0,0 0 0,0-4 0,5 3 0,1-4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3-12T21:06:26.87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24575,'0'21'0,"0"-2"0,0-9 0,0 0 0,0 1 0,0-1 0,0 0 0,0 0 0,0 0 0,0 1 0,0-1 0,0 0 0,0-1 0,0 2 0,0-2 0,0 1 0,0 0 0,0 0 0,0 0 0,0 0 0,0 0 0,0-1 0,0 2 0,0-1 0,0 0 0,5 0 0,-4 0 0,4 0 0,-5 0 0,0 0 0,4 0 0,-3 0 0,4 0 0,-5 1 0,0-1 0,0 0 0,4 0 0,-3 1 0,4-1 0,-5 0 0,0 0 0,0 0 0,5 0 0,-4 0 0,3 1 0,-4-1 0,0 0 0,0 0 0,0 0 0,0 1 0,0-1 0,0 0 0,0 0 0,5 0 0,-4 0 0,3 0 0,-4 0 0,0 0 0,0 0 0,0 0 0,0 1 0,0-1 0,4 0 0,-2 0 0,2 1 0,-4-1 0,0 0 0,0 0 0,0 0 0,0 1 0,0-1 0,0 0 0,0 0 0,5 1 0,-4-1 0,3 0 0,-4 0 0,0 0 0,0 1 0,0-1 0,0 0 0,5 0 0,-4 1 0,3-1 0,-4 0 0,0 0 0,0 0 0,0 1 0,0-1 0,0 0 0,0 0 0,0 6 0,0-4 0,0 3 0,0-4 0,5-1 0,-4 0 0,4 0 0,-5 1 0,0-1 0,0 0 0,0 0 0,0 0 0,0 1 0,0-1 0,0 0 0,0 0 0,4 1 0,-3-1 0,4 0 0,-5 0 0,0 1 0,0-1 0,0 0 0,0 0 0,0 0 0,0 0 0,0 0 0,0 1 0,0-1 0,0 0 0,0 0 0,0 0 0,0 1 0,0-1 0,0 0 0,0 0 0,0 1 0,0-1 0,0 0 0,0 0 0,0 1 0,0-1 0,0 0 0,0 0 0,0 0 0,0 1 0,0-1 0,0 0 0,0 0 0,0 1 0,0-1 0,0 0 0,0 0 0,0 1 0,0-1 0,0 0 0,0 0 0,0 0 0,0 0 0,0 1 0,0-1 0,0 0 0,0 0 0,0 1 0,0-1 0,0 0 0,0 0 0,0 1 0,0-1 0,0 0 0,0 0 0,0 0 0,0 1 0,0-1 0,0 0 0,0 0 0,0 1 0,0-1 0,0 0 0,0 0 0,0 0 0,0 1 0,0-1 0,0 0 0,0-1 0,0 2 0,0-2 0,0 1 0,0 0 0,0 0 0,0 0 0,0-1 0,0 1 0,0 0 0,0 0 0,0 1 0,0-1 0,0 0 0,0 0 0,0 0 0,0 0 0,0 0 0,0 1 0,0-2 0,0 2 0,0-1 0,0 0 0,0 0 0,0 0 0,0 1 0,0-1 0,0 0 0,0 0 0,0 0 0,0 1 0,0-1 0,0 0 0,0 0 0,0 0 0,0 0 0,0 0 0,0 0 0,0 0 0,0 0 0,0 1 0,0-1 0,0-1 0,0 1 0,0 0 0,0 1 0,0-2 0,0 2 0,0-1 0,0 0 0,0 0 0,0 0 0,0 0 0,0 0 0,0 0 0,0-1 0,0 1 0,0-1 0,0 1 0,0 0 0,0 0 0,0 0 0,0 0 0,0 1 0,0-1 0,0 0 0,0 0 0,0 0 0,0 0 0,0 0 0,0 0 0,0 0 0,0 0 0,0 0 0,0 0 0,0 0 0,0 0 0,0 0 0,0 1 0,0-1 0,0 0 0,-5 0 0,4 1 0,-4-1 0,5 0 0,0 0 0,0 0 0,0 0 0,0 0 0,0 0 0,-4 0 0,3 0 0,-4 0 0,5-1 0,0 5 0,0 2 0,0 5 0,0 1 0,0 7 0,0-4 0,0 4 0,0-7 0,0 1 0,0 0 0,0-1 0,0-5 0,0-1 0,0 0 0,0-5 0,0 5 0,0-6 0,0 1 0,0-1 0,0 0 0,0 0 0,0 6 0,0-4 0,0 3 0,0-5 0,0 1 0,0-1 0,0 5 0,0-3 0,0 4 0,0-6 0,0 0 0,-4-4 0,3 3 0,-4-4 0,5 5 0,0-1 0,0 1 0,0-1 0,0 1 0,0 6 0,0 1 0,0 0 0,0 4 0,0-3 0,0-1 0,0-2 0,0 1 0,0-4 0,0 4 0,0-6 0,0 0 0,0 0 0,0 0 0,0 6 0,0-4 0,0 4 0,0-6 0,0 0 0,0 0 0,0 0 0,0 1 0,0 4 0,0-3 0,0 4 0,0-6 0,0 0 0,0 0 0,0 1 0,-4-1 0,3 0 0,-4 0 0,5 0 0,0 1 0,0-1 0,0 0 0,0 0 0,0 6 0,0-4 0,0 3 0,0-4 0,0-1 0,0 0 0,0 0 0,0 0 0,0 0 0,0-1 0,0 1 0,0-1 0,0 1 0,0 0 0,0 0 0,0 0 0,0 0 0,0 0 0,0 0 0,0 1 0,0-1 0,0 0 0,0 0 0,0 0 0,0 0 0,0 0 0,0-5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1:06:37.215"/>
    </inkml:context>
    <inkml:brush xml:id="br0">
      <inkml:brushProperty name="width" value="0.2" units="cm"/>
      <inkml:brushProperty name="height" value="0.4" units="cm"/>
      <inkml:brushProperty name="color" value="#00F900"/>
      <inkml:brushProperty name="tip" value="rectangle"/>
      <inkml:brushProperty name="rasterOp" value="maskPen"/>
    </inkml:brush>
  </inkml:definitions>
  <inkml:trace contextRef="#ctx0" brushRef="#br0">2119 0,'-4'32,"2"-4,-2-17,-1-1,4 0,-8 0,8 1,-9-1,5 0,-1 0,-2 0,2-5,1 8,-8-11,11 11,-15-8,10 5,-8 0,-1 0,-1 1,0 0,-5 5,11-4,-11 4,10 0,-9-4,8 4,-3-5,11-1,-5-4,5 3,-5-4,5 5,-12-5,9 3,-16-1,7 3,-6 2,0-1,1 0,-1 1,0-1,0 0,0 1,6-2,1 1,6-5,0 3,0-8,0 3,1 0,-5 1,-2 0,-5 5,-2-4,0 5,-6 1,-2 0,0 0,2 0,0-1,4-4,-4 3,6-3,6-1,-4-1,9-1,-4-2,6 2,-1-4,1 0,0 0,0 0,-1 0,2 0,-2 0,1 0,0 0,-1 0,1 0,0 0,-1 0,1 0,-6 0,4 0,-4 0,6 0,-6 0,4 0,-9 0,9 0,-9 5,9-4,-4 4,0-5,4 0,-4 0,6 0,0 0,-1 0,-5 0,5 5,-5-4,0 4,4-5,-4 0,6 0,0 0,-1 0,1 0,-1 0,1 0,0 0,-1 0,1 0,-1 0,1 0,0 0,0 0,0 0,0 0,0 0,0 0,-1 0,1 0,0 0,0 0,-1 0,1 0,0 0,-1 0,-6 0,5 0,-12 0,7 0,-12 0,5 0,-12 0,5 0,0 0,2 0,0 0,0 0,4 0,5 0,10 0,43 0,-23 0,33 0,-33 0,0 0,4 0,-3 0,4 0,1 0,-5 0,11 0,-5 0,5 0,1 0,0 0,-1 0,1 5,-6-4,-1 4,0-5,-5 0,5 0,-6 0,0 0,1 0,-1 0,0 0,6 0,-5 0,5 4,-6-2,0 2,1-4,-1 0,0 0,0 0,0 0,1 0,-1 0,0 0,0 0,0 0,1 0,-1 0,0 0,0 5,1-4,-1 3,0-4,0 0,0 0,1 0,-1 0,6 0,-5 0,5 5,-6-4,6 3,1-4,0 0,4 0,-9 0,9 0,-9 0,4 0,-6 0,0 0,6 0,-5 0,5 0,0 0,-5 0,5 0,0 0,-5 0,5 0,-6 0,1 0,-1 0,0 0,0 0,6 0,-4 0,3 0,1 0,-4 0,9 0,-9 0,3 0,-5 0,1 0,-1 0,6 0,-5 0,5 0,-6 0,0 0,1 0,-1 0,0 0,0 0,0 0,0 0,1 0,-1 0,0 0,0 0,0-4,1 3,-1-4,0 0,6 4,-5-3,5-1,0 4,-5-4,11 0,-11 4,11-4,-11 0,5 4,0-4,-5 5,5-4,-6 3,0-4,1 5,-1 0,0 0,0-5,0 4,1-3,-1 4,0-5,0 4,0-4,1 5,-1 0,0-4,5 2,2-7,-1 7,0-3,-6 1,0 3,0-4,0 5,0 0,1 0,-1-5,0 4,0-3,4 4,-3 0,9 0,-3 0,0 0,-1 0,0 0,-5 0,5 0,-6 0,0 0,-4-13,-2 5,-4-10,0 8,0 0,0 0,0 0,0-4,0 3,-5-4,4 5,-3 0,4 0,0-4,0 3,0-9,0 3,0-6,0 0,-6-6,5 5,-5-12,6 12,0-12,-5 12,4-5,-4 7,5 5,0 2,0 9,0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1:07:44.564"/>
    </inkml:context>
    <inkml:brush xml:id="br0">
      <inkml:brushProperty name="width" value="0.2" units="cm"/>
      <inkml:brushProperty name="height" value="0.4" units="cm"/>
      <inkml:brushProperty name="color" value="#00FDFF"/>
      <inkml:brushProperty name="tip" value="rectangle"/>
      <inkml:brushProperty name="rasterOp" value="maskPen"/>
    </inkml:brush>
  </inkml:definitions>
  <inkml:trace contextRef="#ctx0" brushRef="#br0">328 1,'-27'10,"8"-1,10-3,4 2,-5-3,0 5,0 0,0 0,-1 0,1 0,0 1,-1-1,5 0,-3 0,3 1,1-1,-5 0,5 0,-1 0,-3 0,8 0,-3 0,4 3,-5-3,4 4,-8-4,3 0,-5 13,0-5,-6 12,9-8,-7 1,9-1,-6 8,5-12,2 10,5-16,-5 9,3-9,-3 3,5-5,0 1,0-1,0 0,0 0,0 0,0 4,0-4,0 4,0-5,0 0,0 5,0-4,0 10,0 3,0 8,0 0,0 12,0-11,0 6,0-2,0-12,0 5,0-11,0-3,0-4,0-1,0 4,0-3,0 3,0-4,0 0,0 4,0-3,0 4,0-5,0 0,0 0,0 0,0 0,0 0,0 0,0 4,0-3,0 4,0-5,0 0,0 6,0-4,0 3,0-4,0-1,0 0,0 4,0-4,0 4,18-40,-9 18,13-24,-12 28,0 4,4 0,-2 0,8 0,-9 0,11 0,-5 0,5 0,1 0,-6 0,4 0,-9 0,4 0,-6 0,0 0,0 0,4-4,-3 3,3-3,1 4,8 0,8 0,6 0,1 0,-1 0,0 0,0 0,-6 0,-2 0,0 0,-5 0,5 0,-6 0,-6 0,4 0,-3 0,4 0,-5 0,4 0,-9 0,9 0,-9 0,9 0,-9 0,3 0,1 0,-4 0,3 0,-4 0,-1 0,0 0,6 0,-5 0,5 0,-6 0,6 0,-4 0,9 0,-9 0,3 0,1 0,-4 0,9 0,-9 0,9 0,-4 0,6 0,-1 0,1 0,-1 0,1 0,0 0,6 0,-5 0,5 0,-6 0,-1 0,1 0,0 0,-6 0,4 0,-9 0,9 0,-9 0,3 0,1 0,-4 4,9-3,-10 4,11-5,-11 0,10 5,-9-4,9 4,-9-5,9 5,-4-4,6 4,-6-5,10 0,-8 0,5 0,-3 0,-4 0,6 0,-1 0,-4 0,3 0,-4 0,6 0,-1 0,1 0,-6 0,4 0,-9 0,9 0,-10 0,11 0,-11 0,10 0,-9 0,9 0,-9 0,9 0,-9 0,3 0,-4 0,-1 0,0 0,0 5,0-4,0 3,1-4,-1 5,0-4,0 4,1-5,-1 0,0 0,0 0,1 4,-1-3,0 4,0-5,0 0,1 0,-1 4,0-2,0 2,0-4,0 0,0 0,1 0,-1 0,0 5,0-4,1 3,-1-4,0 5,0-4,-37 8,13-8,-31 3,22-4,-6 0,5 0,-12 0,12 0,-12 0,5 0,1 0,-6 0,5 0,-6 0,-1 0,1 0,6 0,-5 0,12 0,-5 0,0 0,4 0,-4 0,6-5,0 3,1-3,-1 0,0 4,0-9,0 9,1-5,-1 1,-10 4,8-9,-8 9,10-10,0 10,0-9,1 9,-1-9,0 8,6-7,-4 8,3-4,-4 5,-1-5,6 4,-5-10,5 10,-6-9,6 9,-5-10,5 5,0-5,-4 0,9 0,-10 0,10-5,-4 4,5-4,1 5,-1 1,1 0,-6-1,4 0,-3 1,0-5,3-2,-9 0,4-4,-5 4,5 0,2 2,-1 4,4 0,-4 0,0 1,5-1,-5 0,5 5,1-3,0 3,-1-4,1 0,-1-1,-4 0,3 1,-4-1,5-5,0 4,1-3,4 4,-3 5,3-3,-5 3,1-4,4 0,-3-1,3 1,-4 0,4-1,-3 1,3-1,-4 1,0 0,4-1,-3 1,3 0,-4 4,-1-3,5 3,-3 0,3-3,1 3,-9-4,7-1,-8 1,4 4,1-3,0 3,-1-4,1 0,-1-1,-4 0,3 1,-4-1,5-5,1 9,-2-13,2 12,-1-7,0 9,1-3,0 3,4-5,-3 1,8 0,-9 4,5-3,-1 3,-3-4,7-1,-2 1,-1 0,4-1,-8 1,8 0,-8-1,7 1,-2-1,-1 1,0 0,-1 37,-8-18,11 30,-7-23,10-5,-5 11,-1-11,0 10,-4-3,4-1,-5 4,0-4,-5 6,3-1,-4 1,1 0,3-1,-3 1,4-1,1 1,0-6,-1 4,2-9,4 4,1-6,0 0,4 0,-3 0,9 5,1 2,10 0,-3 5,3-10,0 4,-4 0,4-4,0 4,-4-5,9-5,-9-2,3-4,1 0,-4 5,9-4,-10 3,11-4,-5 0,5 0,-5 0,5 0,-5 0,5 0,-4 5,3-4,-10 4,11 0,-11-4,5 9,0-4,-5 0,5 3,-6-8,1 8,-1-8,0 9,0-9,0 3,0-4,0 5,1-4,-1 3,0-4,0 5,1-4,-1 4,0-5,6 5,-5-4,5 4,-6 0,0-4,1 3,-1-4,0 5,-4 4,-2 2,-8 3,-6-9,-1-1,-4-4,4 0,1 0,-1 5,-4-4,-3 4,-5-5,-6 0,-9 6,-1-5,-13 5,5-6,1 0,2 0,6 0,1 0,6 0,2 0,6 0,6 0,-5 0,11 0,-5 0,5 0,1 0,0 0,0 0,4-14,1 0,5-19,0 8,0-10,0 4,0 0,0-5,0 12,0-12,0 11,0-4,0 0,0 10,0-9,0 11,0 0,0 1,0 6,9 4,2 19,4-4,-1 10,-4-10,13-8,-5 8,11-7,-6 8,0-9,-1 4,1 0,-6-4,-1 4,-6-5,0 5,0-4,1 3,-1-4,0 5,0-4,0 4,0-1,0-3,0 4,1-1,-1 2,0 0,0 3,0-3,6-1,-4 4,3-8,1 9,-4-9,9 9,-9-9,3 9,-4-9,4 4,-3-1,9-3,-9 9,9-9,-9 8,9-8,-9 8,9-8,-10 8,11-8,-5 9,0-4,4 0,-9 3,9-3,-9 0,9 4,-9-9,9 9,-10-8,11 8,-11-9,5 8,0-8,-5 9,5-9,0 8,-5-7,5 7,-6-8,1 8,4-8,-3 4,9 0,-9-4,9 9,-4-8,6 3,-1 0,1-4,-6 4,4 0,-4-4,1 4,3 0,-10-3,11 3,-11-1,5-3,0 4,-5-1,5-2,0 2,-5 1,11-4,-11 8,5-8,-6 4,0-5,1 4,-1-3,6 9,-5-9,5 9,-6-9,0 8,6-3,-4 0,3 3,-4-3,-1 0,0 3,0-8,1 8,-1-8,0 4,0-1,1-2,-1 7,0-8,0 3,0 1,1-4,-1 4,0-5,0 4,0-3,1 8,-2-8,2 4,-1 0,0-4,0 3,1 1,-1-4,0 3,0 1,1-4,-1 4,0-5,0 4,1-3,-1 4,0-1,0-2,0 2,1 1,-1-4,0 8,0-8,1 4,-1-5,0 4,0-3,1 4,-1-5,0 4,0-3,0 3,0-4,0 0,1 5,-1-4,0 4,0-1,0-3,1 4,-1-5,0 0,0 0,1 4,-1-2,0 2,0-4,1 0,-1 0,0 0,0 0,0 0,1 5,-1-4,0 3,0 1,0-4,0 3,0-4,1 0,-1 0,0 0,0 0,1 0,-1 0,0 0,0 0,1 5,-1-4,0 3,0-4,0 0,1 0,-1 0,0 0,0 0,1 0,4 0,-3 0,4 0,-6 0,0 0,0 0,1 0,-1 0,0 0,0 0,1 0,-1 5,0-4,0 3,6-4,-4 0,3 0,-4 0,-1 0,0 0,6 0,-5 0,5 0,-6 0,1 0,-1 0,0 0,0 0,0 0,1 0,4 0,-3 0,4 0,-6 0,0 0,6 0,-5 0,5 0,-6 5,1-4,-1 4,0-5,0 0,1 0,-1 0,4 0,-4 0,0 8,-24 3,5 4,-16-5,9-6,5 1,-5-4,5 3,-5-4,-1 0,-6 0,1 0,-8 0,-1 0,-6 0,0 0,-8 0,6 0,-6 0,7 0,1 0,-8 0,6 0,-6 0,14 0,-5 0,6 0,-1 0,-5 0,11 0,-10 0,10 0,-4 0,0 0,4 0,-10 0,10 0,-10 0,4 0,-7 0,1-5,0 3,-1-9,1 10,0-10,-1 9,1-9,0 10,6-10,-5 10,11-10,-10 5,10-1,-10-4,10 4,-11-5,12 0,-12 0,12 6,-12-6,12 6,-6-6,1 0,5-5,-5 4,6-3,0 4,0 1,0-6,1 4,-1-3,5 5,-3 0,4-5,0 3,-5-3,10 0,-4 4,0-5,3 1,-8 4,9-4,-10-1,10 6,-9-6,4 6,-1-5,-4 3,5-4,-1 7,-3-2,4 1,-1-5,-3 3,8-3,-3 5,6 1,-6-1,4 0,-4 1,6-1,0 1,-1-1,1 1,0 0,-1-1,1 1,-1-1,1 1,0 0,-1-1,0-5,1 5,-1-5,1 5,-6 1,4-6,-4 3,5-3,0 6,1 0,-6-6,4 4,-4-4,6 6,0 4,-1-3,1 3,-1-4,1-1,0 1,0 4,4-3,-3 4,8-5,-4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1:08:00.387"/>
    </inkml:context>
    <inkml:brush xml:id="br0">
      <inkml:brushProperty name="width" value="0.2" units="cm"/>
      <inkml:brushProperty name="height" value="0.4" units="cm"/>
      <inkml:brushProperty name="color" value="#00FDFF"/>
      <inkml:brushProperty name="tip" value="rectangle"/>
      <inkml:brushProperty name="rasterOp" value="maskPen"/>
    </inkml:brush>
  </inkml:definitions>
  <inkml:trace contextRef="#ctx0" brushRef="#br0">1 56,'0'28,"0"-4,4-14,-3 1,4-1,-5 0,0 0,0 0,0 4,0-3,0 3,0-5,0 1,0 4,0-3,0 3,0-4,0 1,0-1,0 0,0 0,0 0,0 1,0-1,0 0,0 0,17-26,-12 11,16-23,-19 18,7 4,-8-7,8 6,-8-7,3 4,-4 0,0-1,0 1,0-1,0 1,0 0,0 0,0 0,0-1,0-3,0 4,0-4,0 4,0 0,0-4,0 3,0-3,0 4,0 0,0-4,0 4,0-4,0 4,0 41,0-21,0 32,0-31,0-1,0 0,0 0,0 0,0 0,4 0,-3 0,8 0,-4 0,5 0,1 0,-1 0,0 1,6-1,-5 1,11 0,-11-1,11 1,-11 0,5-1,-6 1,0-1,1 0,-2 0,-3 0,-2-1,-4 4,0-2,0 2,0-4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1:08:01.380"/>
    </inkml:context>
    <inkml:brush xml:id="br0">
      <inkml:brushProperty name="width" value="0.2" units="cm"/>
      <inkml:brushProperty name="height" value="0.4" units="cm"/>
      <inkml:brushProperty name="color" value="#00FDFF"/>
      <inkml:brushProperty name="tip" value="rectangle"/>
      <inkml:brushProperty name="rasterOp" value="maskPen"/>
    </inkml:brush>
  </inkml:definitions>
  <inkml:trace contextRef="#ctx0" brushRef="#br0">0 1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3-12T21:14:18.030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3,'28'0,"-3"0,-18 0,1 0,6 0,-5 0,5 0,-2 0,-4 0,9 0,-9 0,9 0,-9 0,4 0,0 0,1 0,-1 0,0 0,-1 0,-2 0,6 0,-7 0,3 0,1 0,-4 0,7 0,-6 0,2 0,0 0,-2 0,6 0,-7 0,4 0,-1 0,-3 0,11 0,-9 0,6 0,-9 0,5 0,-3 0,3 0,-1 0,-2 3,6-2,-6 3,2-4,0 0,-2 0,5 0,-5 0,2 0,0 0,-2 0,5 0,-5 0,2 0,0 0,-2 0,6 3,-7-2,4 2,-1-3,-3 0,7 0,-6 0,2 0,0 0,-2 0,6 0,-7 0,3 0,0 0,-2 0,5 0,-5 0,2 0,1 0,-4 0,11 0,-9 0,5 0,-7 0,3 4,1-3,0 2,-1-3,1 0,-4 0,7 0,-6 0,6 0,-6 0,7 0,-7 0,7 0,-3 0,0 0,3 0,-2 0,-1 0,-1 0,0 0,-4 0,9 0,-9 0,9 0,-9 0,9 0,-4 0,4 0,0 0,0 0,1 0,-1 0,0 0,0 0,0 0,1 0,-1-4,0 3,-4-3,3 1,-7 2,7-3,-7 0,3 3,3-2,-5 3,6 0,-9 0,5 0,0 0,0 0,-1 0,-1 0,-2 0,6 0,-6 0,3 0,0 0,-2 0,6 0,-7 0,8 0,-7 0,3 0,-1 0,-3 0,7 0,-6 0,2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30B70-0450-EA4D-9355-C56EEB375B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F9EFBE-F2D8-1546-9082-573F48CC4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0C365-367A-2447-901D-F73247C69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743AD-926A-B448-A8BA-30C45E7E0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161F6-C981-E540-A051-76C3304AE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65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77E9A-461C-0844-BBB8-B64319909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F08BBF-7EAB-C14E-BE13-B42962F06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B1745-DC5B-5F47-B4DB-9E2E4BC10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1FCC3-6BB0-3240-BD4A-4CE2FC502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C1FFC-D8EB-614F-9499-F0D752DB3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7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1E33DC-C9B1-5440-AC3B-80F84E7CF6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6ED2DF-7827-2C47-AD68-D0B070B5F2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E98A0-3ADA-3A4D-8B02-1C010CEF0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317DB-AD54-CC48-AA1E-738EBDF10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CBCDC-659C-0447-9425-04DBCD415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2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AF788-B395-C544-8287-CCC7E7724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7BBA0-ABCD-7B4B-AFDB-F17DF5CDF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2E0B3-8A8C-B04E-A5C4-06B1E071D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B52A2-6A11-1743-BB6E-4E3151966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A9F2F-045A-FD4F-BFCE-60C41B03E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0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712EB-6B82-EC42-B1DB-1CC90CE27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0E36D-60D3-C643-A31F-74E1DE24A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D40A0-2D77-9840-A5E3-3533E0AE9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18E82-9B45-6547-AB2C-ACABA608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B8763-5287-5640-ACED-18409FA0A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6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35492-CE0E-824B-AB2A-7857AFE33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AC4A4-8C60-8E42-8BF4-1C1E97C34E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05EA1-3778-B04B-8FF8-01481B2BB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D2712B-9C33-3B48-831F-7C085E12A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B8A63-205B-3A46-A80F-A2542CFB3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4262D-E082-C744-98A4-A8C580D34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1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A7977-AC68-D04B-B529-40D64A54E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869B3-5D31-5640-A3F9-A676C6222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5A66C-157A-4141-9B58-D900D3DC2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DEA4C-A556-1E4F-BE64-5A1F3C4DB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F41412-F83C-C44C-89D5-C3237A39C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F42D0B-01F4-6048-BEAD-F4EA89523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F3C429-0C0E-714C-8D0A-E592FC8FF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6322CB-F5F7-FF4D-B46C-78E79FB6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0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BB497-7DFE-A54D-ADA9-F4E2B9093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C276E5-5148-1A44-9F94-076AAAA61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130573-D64B-E645-B1C5-AA837FAF4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98B54-DF20-AE40-AE54-BBC5FC18D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43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DA80D3-5505-7A4A-9A7B-4C0BE6E91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C9A16E-2CBE-C449-BA38-80694E32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D0DDE-7706-1F4B-A0E5-261F1F316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5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B1F4B-B442-5742-A0AB-635805C96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74BB3-0DAD-C34F-A173-11784DDC5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01ECE-9A4A-1E45-BE59-0AE9CF6ED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7387AF-99F1-064A-A810-722C61DD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F07CE-8C2D-8549-A4BF-3328907D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B14BB-F0CF-BD48-96BB-D32F8F89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051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C9F40-730C-E24A-B9CC-CCA832434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499538-2B26-BB46-AB6F-92B513DFC1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CDFDEE-DCFE-0B41-8E71-85202E23F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9B3A0-6E55-C94D-98C4-4EF2041D7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E03AD9-4CD1-F24E-9853-86D5DB404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253EE4-3483-8C46-9B5E-CDABFFE33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1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440CB4-951C-0242-9CEC-DBC93D5C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5BF59-0E3F-D04D-90E8-57F897087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A2AB6-FDDD-9C4D-B23A-C0AB672F9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793B4-0DF2-2748-BB84-064FE17CA6FC}" type="datetimeFigureOut">
              <a:rPr lang="en-US" smtClean="0"/>
              <a:t>3/12/19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5077E-4232-0E48-BC14-5BA5147FC4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B65C8-0CE3-A94C-9B3A-5B56ED9FCD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7B194-658A-9D41-B488-5377913AE9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0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customXml" Target="../ink/ink6.xml"/><Relationship Id="rId18" Type="http://schemas.openxmlformats.org/officeDocument/2006/relationships/image" Target="../media/image9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6.png"/><Relationship Id="rId17" Type="http://schemas.openxmlformats.org/officeDocument/2006/relationships/customXml" Target="../ink/ink8.xml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4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customXml" Target="../ink/ink9.xml"/><Relationship Id="rId7" Type="http://schemas.openxmlformats.org/officeDocument/2006/relationships/customXml" Target="../ink/ink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customXml" Target="../ink/ink10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customXml" Target="../ink/ink12.xml"/><Relationship Id="rId7" Type="http://schemas.openxmlformats.org/officeDocument/2006/relationships/customXml" Target="../ink/ink1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customXml" Target="../ink/ink1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DE21E-3BF3-964F-AC41-C89C37B01E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3791162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6E2BC-F758-F449-A1F4-600DF10DB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code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28F1E-F639-8742-A8DD-A9B596CFF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power.anova.test</a:t>
            </a:r>
            <a:r>
              <a:rPr lang="en-US" dirty="0"/>
              <a:t>(groups = 4, </a:t>
            </a:r>
            <a:r>
              <a:rPr lang="en-US" dirty="0" err="1"/>
              <a:t>between.var</a:t>
            </a:r>
            <a:r>
              <a:rPr lang="en-US" dirty="0"/>
              <a:t> = </a:t>
            </a:r>
            <a:r>
              <a:rPr lang="en-US" dirty="0" err="1"/>
              <a:t>var</a:t>
            </a:r>
            <a:r>
              <a:rPr lang="en-US" dirty="0"/>
              <a:t>(c(3,0,0,-3)), </a:t>
            </a:r>
            <a:r>
              <a:rPr lang="en-US" dirty="0" err="1"/>
              <a:t>within.var</a:t>
            </a:r>
            <a:r>
              <a:rPr lang="en-US" dirty="0"/>
              <a:t> = 5^2, </a:t>
            </a:r>
            <a:r>
              <a:rPr lang="en-US" dirty="0" err="1"/>
              <a:t>sig.level</a:t>
            </a:r>
            <a:r>
              <a:rPr lang="en-US" dirty="0"/>
              <a:t> = .05, power = .80)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1E8B6A-3280-084C-9005-F10ACE280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900" y="2805113"/>
            <a:ext cx="6426200" cy="277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21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67BA-AD4D-3F45-8D1A-CC70DDC61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Power: ANOVA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DED5A-2D9A-BA4A-ABEF-394F0981F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Scenario: You are asked to examine the effect of the type of car you drive on your auto insurance monthly payments. There are 5 classifications of cars: sedan, sports sedan, crossover, SUV, truck</a:t>
            </a:r>
          </a:p>
          <a:p>
            <a:r>
              <a:rPr lang="en-US" dirty="0"/>
              <a:t>We suspect the average payments for the SUV and truck to be the same. We suspect the payment for sedans to be $50 less and the payment for crossovers to be $25 less than the SUV/truck payment. We expect the sports sedan payments to be $30 higher than that of the SUV/truck. </a:t>
            </a:r>
          </a:p>
          <a:p>
            <a:r>
              <a:rPr lang="en-US" dirty="0"/>
              <a:t>How many observations do you need in order to detect this difference with 95% power?</a:t>
            </a:r>
          </a:p>
          <a:p>
            <a:r>
              <a:rPr lang="en-US" dirty="0"/>
              <a:t>Approx. SD of scores: $30</a:t>
            </a:r>
          </a:p>
          <a:p>
            <a:r>
              <a:rPr lang="en-US" dirty="0"/>
              <a:t>Significance level: .01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83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871A9-16D9-2348-BFA7-E7E65092F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R-Code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EAAB8-81C3-CF48-9C66-C5E9BF6F0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power.anova.test</a:t>
            </a:r>
            <a:r>
              <a:rPr lang="en-US" dirty="0"/>
              <a:t>(groups = 5, </a:t>
            </a:r>
            <a:r>
              <a:rPr lang="en-US" dirty="0" err="1"/>
              <a:t>between.var</a:t>
            </a:r>
            <a:r>
              <a:rPr lang="en-US" dirty="0"/>
              <a:t> = </a:t>
            </a:r>
            <a:r>
              <a:rPr lang="en-US" dirty="0" err="1"/>
              <a:t>var</a:t>
            </a:r>
            <a:r>
              <a:rPr lang="en-US" dirty="0"/>
              <a:t>(c(-50, -25,0,0,30)), </a:t>
            </a:r>
            <a:r>
              <a:rPr lang="en-US" dirty="0" err="1"/>
              <a:t>within.var</a:t>
            </a:r>
            <a:r>
              <a:rPr lang="en-US" dirty="0"/>
              <a:t> = 30^2, </a:t>
            </a:r>
            <a:r>
              <a:rPr lang="en-US" dirty="0" err="1"/>
              <a:t>sig.level</a:t>
            </a:r>
            <a:r>
              <a:rPr lang="en-US" dirty="0"/>
              <a:t> = .01, power = .95)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BC829F-A2A8-A84E-839C-C51DC8D70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475" y="3214687"/>
            <a:ext cx="5975350" cy="230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63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63CD-ABDD-E94D-8099-BCB7ECFC8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Power: 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29A92-D388-5E40-B1FF-3813C22B9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Scenario: You are told that the average attendance to BYU basketball games for the season is 15,000 people a game. However, you know that BYU basketball has been playing terribly lately and you suspect that the average attendance is significantly lower.</a:t>
            </a:r>
          </a:p>
          <a:p>
            <a:r>
              <a:rPr lang="en-US" dirty="0"/>
              <a:t>H</a:t>
            </a:r>
            <a:r>
              <a:rPr lang="en-US" baseline="-25000" dirty="0"/>
              <a:t>o</a:t>
            </a:r>
            <a:r>
              <a:rPr lang="en-US" dirty="0"/>
              <a:t>: </a:t>
            </a:r>
            <a:r>
              <a:rPr lang="el-GR" dirty="0"/>
              <a:t>μ</a:t>
            </a:r>
            <a:r>
              <a:rPr lang="en-US" dirty="0"/>
              <a:t> </a:t>
            </a:r>
            <a:r>
              <a:rPr lang="el-GR" dirty="0"/>
              <a:t>=</a:t>
            </a:r>
            <a:r>
              <a:rPr lang="en-US" dirty="0"/>
              <a:t> 15,000 vs. H</a:t>
            </a:r>
            <a:r>
              <a:rPr lang="en-US" baseline="-25000" dirty="0"/>
              <a:t>a</a:t>
            </a:r>
            <a:r>
              <a:rPr lang="en-US" dirty="0"/>
              <a:t>: </a:t>
            </a:r>
            <a:r>
              <a:rPr lang="el-GR" dirty="0"/>
              <a:t>μ</a:t>
            </a:r>
            <a:r>
              <a:rPr lang="en-US" dirty="0"/>
              <a:t> &lt; 15,000</a:t>
            </a:r>
          </a:p>
          <a:p>
            <a:r>
              <a:rPr lang="en-US" dirty="0"/>
              <a:t>Approx. SD of attendance: 300</a:t>
            </a:r>
          </a:p>
          <a:p>
            <a:r>
              <a:rPr lang="en-US" dirty="0"/>
              <a:t>Smallest difference you want to detect (delta): 100</a:t>
            </a:r>
          </a:p>
          <a:p>
            <a:r>
              <a:rPr lang="en-US" dirty="0"/>
              <a:t>Alpha: .05</a:t>
            </a:r>
          </a:p>
          <a:p>
            <a:r>
              <a:rPr lang="en-US" dirty="0"/>
              <a:t>How many observations do you need in order to detect this difference with 80% power?</a:t>
            </a: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457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91E438-93BC-3E49-9B36-6500F3170A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96000"/>
          </a:blip>
          <a:srcRect l="2155" t="3761" r="2414"/>
          <a:stretch/>
        </p:blipFill>
        <p:spPr>
          <a:xfrm>
            <a:off x="3500438" y="1257299"/>
            <a:ext cx="7029450" cy="2884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D98EC9-844A-114A-89F6-898BE53139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l="2155" t="3761" r="2414"/>
          <a:stretch/>
        </p:blipFill>
        <p:spPr>
          <a:xfrm>
            <a:off x="866776" y="1257298"/>
            <a:ext cx="7029450" cy="288448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0E3CD9-5D89-8D4F-B3DA-848C4D637516}"/>
              </a:ext>
            </a:extLst>
          </p:cNvPr>
          <p:cNvCxnSpPr/>
          <p:nvPr/>
        </p:nvCxnSpPr>
        <p:spPr>
          <a:xfrm>
            <a:off x="7015163" y="1257298"/>
            <a:ext cx="0" cy="314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3BE2A3-BA79-A249-972C-AF2ECE5269C0}"/>
              </a:ext>
            </a:extLst>
          </p:cNvPr>
          <p:cNvCxnSpPr/>
          <p:nvPr/>
        </p:nvCxnSpPr>
        <p:spPr>
          <a:xfrm>
            <a:off x="4381501" y="1212844"/>
            <a:ext cx="0" cy="314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AE7DC35-7F6E-F840-B6E7-F3FA64C4AE32}"/>
              </a:ext>
            </a:extLst>
          </p:cNvPr>
          <p:cNvSpPr txBox="1"/>
          <p:nvPr/>
        </p:nvSpPr>
        <p:spPr>
          <a:xfrm>
            <a:off x="3940971" y="4400550"/>
            <a:ext cx="881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14,500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228E3C-6A42-0E4D-B5E0-D6187BA01396}"/>
              </a:ext>
            </a:extLst>
          </p:cNvPr>
          <p:cNvSpPr txBox="1"/>
          <p:nvPr/>
        </p:nvSpPr>
        <p:spPr>
          <a:xfrm>
            <a:off x="6574633" y="4414835"/>
            <a:ext cx="881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15,000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02DA932E-E2E8-304F-B194-C44E03A4A69A}"/>
                  </a:ext>
                </a:extLst>
              </p14:cNvPr>
              <p14:cNvContentPartPr/>
              <p14:nvPr/>
            </p14:nvContentPartPr>
            <p14:xfrm>
              <a:off x="8026582" y="1004557"/>
              <a:ext cx="613800" cy="7880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02DA932E-E2E8-304F-B194-C44E03A4A69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90921" y="968573"/>
                <a:ext cx="685482" cy="8596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32C92710-08BB-7042-903D-6574B2BA485C}"/>
                  </a:ext>
                </a:extLst>
              </p14:cNvPr>
              <p14:cNvContentPartPr/>
              <p14:nvPr/>
            </p14:nvContentPartPr>
            <p14:xfrm>
              <a:off x="7492342" y="1229917"/>
              <a:ext cx="327960" cy="4154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32C92710-08BB-7042-903D-6574B2BA485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56342" y="1193917"/>
                <a:ext cx="399600" cy="48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BA2724CC-5468-4144-A4C3-D3D11A2BE14C}"/>
                  </a:ext>
                </a:extLst>
              </p14:cNvPr>
              <p14:cNvContentPartPr/>
              <p14:nvPr/>
            </p14:nvContentPartPr>
            <p14:xfrm>
              <a:off x="1163542" y="743197"/>
              <a:ext cx="2055600" cy="116496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BA2724CC-5468-4144-A4C3-D3D11A2BE14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27548" y="707208"/>
                <a:ext cx="2127227" cy="12365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281A0C39-EB40-254D-9746-DB12554E60E8}"/>
                  </a:ext>
                </a:extLst>
              </p14:cNvPr>
              <p14:cNvContentPartPr/>
              <p14:nvPr/>
            </p14:nvContentPartPr>
            <p14:xfrm>
              <a:off x="5490022" y="2701957"/>
              <a:ext cx="37080" cy="146952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281A0C39-EB40-254D-9746-DB12554E60E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54022" y="2665957"/>
                <a:ext cx="108720" cy="154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21A180CA-48E4-FD44-9F9B-47E6B8E3BC7C}"/>
                  </a:ext>
                </a:extLst>
              </p14:cNvPr>
              <p14:cNvContentPartPr/>
              <p14:nvPr/>
            </p14:nvContentPartPr>
            <p14:xfrm>
              <a:off x="4672822" y="3586117"/>
              <a:ext cx="771480" cy="26676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21A180CA-48E4-FD44-9F9B-47E6B8E3BC7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36822" y="3514117"/>
                <a:ext cx="843120" cy="41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CFC8E26D-4A84-C84A-8110-7568B7704473}"/>
                  </a:ext>
                </a:extLst>
              </p14:cNvPr>
              <p14:cNvContentPartPr/>
              <p14:nvPr/>
            </p14:nvContentPartPr>
            <p14:xfrm>
              <a:off x="5613862" y="3331237"/>
              <a:ext cx="1206360" cy="53100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CFC8E26D-4A84-C84A-8110-7568B7704473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577862" y="3259597"/>
                <a:ext cx="1278000" cy="67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586CD74C-3985-8843-99A1-827CFD1C433A}"/>
                  </a:ext>
                </a:extLst>
              </p14:cNvPr>
              <p14:cNvContentPartPr/>
              <p14:nvPr/>
            </p14:nvContentPartPr>
            <p14:xfrm>
              <a:off x="5589742" y="3127837"/>
              <a:ext cx="108000" cy="1461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586CD74C-3985-8843-99A1-827CFD1C433A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554102" y="3056197"/>
                <a:ext cx="179640" cy="28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F8254E5F-B625-FD46-811D-76BDB70AEC51}"/>
                  </a:ext>
                </a:extLst>
              </p14:cNvPr>
              <p14:cNvContentPartPr/>
              <p14:nvPr/>
            </p14:nvContentPartPr>
            <p14:xfrm>
              <a:off x="5580022" y="3334477"/>
              <a:ext cx="360" cy="3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F8254E5F-B625-FD46-811D-76BDB70AEC51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544022" y="3262837"/>
                <a:ext cx="72000" cy="144000"/>
              </a:xfrm>
              <a:prstGeom prst="rect">
                <a:avLst/>
              </a:prstGeom>
            </p:spPr>
          </p:pic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5A760C61-842E-344E-927D-1778A405A531}"/>
              </a:ext>
            </a:extLst>
          </p:cNvPr>
          <p:cNvSpPr txBox="1"/>
          <p:nvPr/>
        </p:nvSpPr>
        <p:spPr>
          <a:xfrm>
            <a:off x="5030272" y="3584004"/>
            <a:ext cx="49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.05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2AA8FF-C6FC-D347-912A-3107D1AEE5DB}"/>
              </a:ext>
            </a:extLst>
          </p:cNvPr>
          <p:cNvSpPr txBox="1"/>
          <p:nvPr/>
        </p:nvSpPr>
        <p:spPr>
          <a:xfrm>
            <a:off x="5616894" y="3534831"/>
            <a:ext cx="49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.20</a:t>
            </a:r>
          </a:p>
        </p:txBody>
      </p:sp>
    </p:spTree>
    <p:extLst>
      <p:ext uri="{BB962C8B-B14F-4D97-AF65-F5344CB8AC3E}">
        <p14:creationId xmlns:p14="http://schemas.microsoft.com/office/powerpoint/2010/main" val="280696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3A717-D049-4540-8FAD-2219F9EC0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909C5C4-400A-2D47-981C-6022577D68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369" y="1853974"/>
            <a:ext cx="3582235" cy="1455283"/>
          </a:xfrm>
        </p:spPr>
      </p:pic>
    </p:spTree>
    <p:extLst>
      <p:ext uri="{BB962C8B-B14F-4D97-AF65-F5344CB8AC3E}">
        <p14:creationId xmlns:p14="http://schemas.microsoft.com/office/powerpoint/2010/main" val="1211559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18337-1C0D-DC44-AD05-6436A641F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</a:t>
            </a:r>
            <a:r>
              <a:rPr lang="en-US" baseline="-25000" dirty="0"/>
              <a:t>⍺ </a:t>
            </a:r>
            <a:r>
              <a:rPr lang="en-US" dirty="0"/>
              <a:t>= -1.645</a:t>
            </a:r>
            <a:endParaRPr lang="en-US" baseline="-25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57009A-9331-704C-B88C-E173D4538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951" y="516005"/>
            <a:ext cx="4074563" cy="58259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0743B76-194D-B944-B2FD-6C2CA8C56819}"/>
                  </a:ext>
                </a:extLst>
              </p14:cNvPr>
              <p14:cNvContentPartPr/>
              <p14:nvPr/>
            </p14:nvContentPartPr>
            <p14:xfrm>
              <a:off x="6356777" y="3998040"/>
              <a:ext cx="661320" cy="9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0743B76-194D-B944-B2FD-6C2CA8C5681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21137" y="3926400"/>
                <a:ext cx="732960" cy="1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1FBAA8D-6913-EF43-8009-5A32FAFD01CA}"/>
                  </a:ext>
                </a:extLst>
              </p14:cNvPr>
              <p14:cNvContentPartPr/>
              <p14:nvPr/>
            </p14:nvContentPartPr>
            <p14:xfrm>
              <a:off x="4506377" y="4022366"/>
              <a:ext cx="2865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1FBAA8D-6913-EF43-8009-5A32FAFD01C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70377" y="3950366"/>
                <a:ext cx="35820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BCF4F3E9-8EA9-BE4D-A020-3707F1F27E6E}"/>
                  </a:ext>
                </a:extLst>
              </p14:cNvPr>
              <p14:cNvContentPartPr/>
              <p14:nvPr/>
            </p14:nvContentPartPr>
            <p14:xfrm>
              <a:off x="6348857" y="1359086"/>
              <a:ext cx="562680" cy="61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CF4F3E9-8EA9-BE4D-A020-3707F1F27E6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13217" y="1287086"/>
                <a:ext cx="634320" cy="14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39700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01540-1FD6-214E-B191-4FAF3A903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</a:t>
            </a:r>
            <a:r>
              <a:rPr lang="en-US" baseline="-25000" dirty="0"/>
              <a:t>β</a:t>
            </a:r>
            <a:r>
              <a:rPr lang="en-US" dirty="0"/>
              <a:t> = -.845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FBD0FD1-89F5-8D47-98A3-F97877D91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951" y="516005"/>
            <a:ext cx="4074563" cy="582599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EEA69CBA-3B52-4F4B-A21D-B9CDE6690045}"/>
                  </a:ext>
                </a:extLst>
              </p14:cNvPr>
              <p14:cNvContentPartPr/>
              <p14:nvPr/>
            </p14:nvContentPartPr>
            <p14:xfrm>
              <a:off x="6358217" y="5081160"/>
              <a:ext cx="65808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EEA69CBA-3B52-4F4B-A21D-B9CDE669004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22577" y="5009160"/>
                <a:ext cx="729720" cy="14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09A124CD-5D16-154D-AD38-DCB9863A599E}"/>
                  </a:ext>
                </a:extLst>
              </p14:cNvPr>
              <p14:cNvContentPartPr/>
              <p14:nvPr/>
            </p14:nvContentPartPr>
            <p14:xfrm>
              <a:off x="4555697" y="5050200"/>
              <a:ext cx="158400" cy="28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09A124CD-5D16-154D-AD38-DCB9863A599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20057" y="4978200"/>
                <a:ext cx="230040" cy="14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9D0A7249-8A7A-AF48-BACE-17A0AB0FFCAC}"/>
                  </a:ext>
                </a:extLst>
              </p14:cNvPr>
              <p14:cNvContentPartPr/>
              <p14:nvPr/>
            </p14:nvContentPartPr>
            <p14:xfrm>
              <a:off x="6340577" y="1369920"/>
              <a:ext cx="546480" cy="32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9D0A7249-8A7A-AF48-BACE-17A0AB0FFCA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04937" y="1297920"/>
                <a:ext cx="618120" cy="14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752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037EB-5CC6-0C49-8CE2-5E0504992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 and chug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E50739C0-0656-A649-86F9-F86DEBF85A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−1.645 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.845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(300)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=55.8009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So we need 56 observations in order to detect the difference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E50739C0-0656-A649-86F9-F86DEBF85A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271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43906-3695-8747-9C40-F1F7DAE7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EA61E-9F52-DD40-9800-F34B91026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power.t.test</a:t>
            </a:r>
            <a:r>
              <a:rPr lang="en-US" dirty="0"/>
              <a:t>(delta = 100, </a:t>
            </a:r>
            <a:r>
              <a:rPr lang="en-US" dirty="0" err="1"/>
              <a:t>sd</a:t>
            </a:r>
            <a:r>
              <a:rPr lang="en-US" dirty="0"/>
              <a:t> = 300, </a:t>
            </a:r>
            <a:r>
              <a:rPr lang="en-US" dirty="0" err="1"/>
              <a:t>sig.level</a:t>
            </a:r>
            <a:r>
              <a:rPr lang="en-US" dirty="0"/>
              <a:t> = .05, power = .80,</a:t>
            </a:r>
          </a:p>
          <a:p>
            <a:pPr marL="0" indent="0">
              <a:buNone/>
            </a:pPr>
            <a:r>
              <a:rPr lang="en-US" dirty="0"/>
              <a:t>             type = "</a:t>
            </a:r>
            <a:r>
              <a:rPr lang="en-US" dirty="0" err="1"/>
              <a:t>one.sample</a:t>
            </a:r>
            <a:r>
              <a:rPr lang="en-US" dirty="0"/>
              <a:t>", alternative = "</a:t>
            </a:r>
            <a:r>
              <a:rPr lang="en-US" dirty="0" err="1"/>
              <a:t>one.sided</a:t>
            </a:r>
            <a:r>
              <a:rPr lang="en-US" dirty="0"/>
              <a:t>")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EE9831-3ACC-9642-971C-F9B604E10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444" y="3036598"/>
            <a:ext cx="5473700" cy="24113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DB468E-A7CE-134C-A34D-6BDA4540E66E}"/>
              </a:ext>
            </a:extLst>
          </p:cNvPr>
          <p:cNvSpPr txBox="1"/>
          <p:nvPr/>
        </p:nvSpPr>
        <p:spPr>
          <a:xfrm>
            <a:off x="838200" y="5582922"/>
            <a:ext cx="8380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*Slightly off from our calculations by hand because R uses the exact Z</a:t>
            </a:r>
            <a:r>
              <a:rPr lang="en-US" baseline="-25000" dirty="0"/>
              <a:t>⍺ </a:t>
            </a:r>
            <a:r>
              <a:rPr lang="en-US" dirty="0"/>
              <a:t>and Z</a:t>
            </a:r>
            <a:r>
              <a:rPr lang="en-US" baseline="-25000" dirty="0"/>
              <a:t>β</a:t>
            </a:r>
            <a:r>
              <a:rPr lang="en-US" dirty="0"/>
              <a:t> values </a:t>
            </a:r>
          </a:p>
        </p:txBody>
      </p:sp>
    </p:spTree>
    <p:extLst>
      <p:ext uri="{BB962C8B-B14F-4D97-AF65-F5344CB8AC3E}">
        <p14:creationId xmlns:p14="http://schemas.microsoft.com/office/powerpoint/2010/main" val="384238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67BA-AD4D-3F45-8D1A-CC70DDC61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Power: ANOVA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DED5A-2D9A-BA4A-ABEF-394F0981F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Scenario: You are asked to determine the effect of class time on one’s final Stat 230 grade. There are 4 different class times, one at 9:00, 12:00, 1:00, and 4:00. </a:t>
            </a:r>
          </a:p>
          <a:p>
            <a:r>
              <a:rPr lang="en-US" dirty="0"/>
              <a:t>We suspect the average scores for the 12:00 and 1:00 classes to be the same and we hypothesize that the 9:00 scores will be 3 points higher than the 12:00 and 1:00 scores. We suspect that the 4:00 scores will be 3 points lower than the 12:00 and 1:00 scores. </a:t>
            </a:r>
          </a:p>
          <a:p>
            <a:r>
              <a:rPr lang="en-US" dirty="0"/>
              <a:t>How many observations do you need in order to detect this difference with 85% power?</a:t>
            </a:r>
          </a:p>
          <a:p>
            <a:r>
              <a:rPr lang="en-US" dirty="0"/>
              <a:t>Approx. SD of scores: 5</a:t>
            </a:r>
          </a:p>
          <a:p>
            <a:r>
              <a:rPr lang="en-US" dirty="0"/>
              <a:t>Significance level: .05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390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535</Words>
  <Application>Microsoft Macintosh PowerPoint</Application>
  <PresentationFormat>Widescreen</PresentationFormat>
  <Paragraphs>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POWER</vt:lpstr>
      <vt:lpstr>Power: T</vt:lpstr>
      <vt:lpstr>PowerPoint Presentation</vt:lpstr>
      <vt:lpstr>Formula</vt:lpstr>
      <vt:lpstr>Z⍺ = -1.645</vt:lpstr>
      <vt:lpstr>Zβ = -.845 </vt:lpstr>
      <vt:lpstr>Plug and chug</vt:lpstr>
      <vt:lpstr>R code</vt:lpstr>
      <vt:lpstr>Power: ANOVA</vt:lpstr>
      <vt:lpstr>R code </vt:lpstr>
      <vt:lpstr>Power: ANOVA</vt:lpstr>
      <vt:lpstr>R-Code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</dc:title>
  <dc:creator>Joseph Sears</dc:creator>
  <cp:lastModifiedBy>Joseph Sears</cp:lastModifiedBy>
  <cp:revision>19</cp:revision>
  <dcterms:created xsi:type="dcterms:W3CDTF">2019-03-12T20:34:49Z</dcterms:created>
  <dcterms:modified xsi:type="dcterms:W3CDTF">2019-03-13T00:24:36Z</dcterms:modified>
</cp:coreProperties>
</file>